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  <p:sldId id="263" r:id="rId11"/>
    <p:sldId id="267" r:id="rId12"/>
    <p:sldId id="26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82DC93-B80B-405B-93FA-CA0D4269361A}" type="datetimeFigureOut">
              <a:rPr kumimoji="1" lang="ja-JP" altLang="en-US" smtClean="0"/>
              <a:t>2010/5/12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925917-23E0-423B-AF94-04B648B367A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14546" y="2857496"/>
            <a:ext cx="6457968" cy="216106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企業経営者が持つ名前の固定概念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経営学部経営学科企業経営コース３回生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０８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１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０１６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０００３   勝田将伍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第一位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429132"/>
            <a:ext cx="7467600" cy="2044820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200" b="1" dirty="0" smtClean="0"/>
              <a:t>計８０票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解答例：翼・光・剛・健・稔など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理由：１文字の漢字は個人的にかっこいい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　</a:t>
            </a: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・かわいいと思うから。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　　　　　　　　　　　　　　（バー</a:t>
            </a:r>
            <a:r>
              <a:rPr lang="en-US" altLang="ja-JP" sz="3200" b="1" dirty="0" smtClean="0"/>
              <a:t>/3</a:t>
            </a:r>
            <a:r>
              <a:rPr lang="en-US" altLang="ja-JP" sz="3200" b="1" dirty="0" smtClean="0"/>
              <a:t>4</a:t>
            </a:r>
            <a:r>
              <a:rPr lang="ja-JP" altLang="en-US" sz="3200" b="1" dirty="0" smtClean="0"/>
              <a:t>歳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男性</a:t>
            </a:r>
            <a:r>
              <a:rPr lang="ja-JP" altLang="en-US" sz="3200" b="1" dirty="0" smtClean="0"/>
              <a:t>）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357430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漢字</a:t>
            </a:r>
            <a:r>
              <a:rPr lang="ja-JP" altLang="en-US" sz="4400" dirty="0" smtClean="0"/>
              <a:t>一文</a:t>
            </a:r>
            <a:r>
              <a:rPr lang="ja-JP" altLang="en-US" sz="4400" dirty="0"/>
              <a:t>字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sng" dirty="0"/>
              <a:t>名前</a:t>
            </a:r>
            <a:r>
              <a:rPr kumimoji="1" lang="ja-JP" altLang="en-US" sz="3200" b="1" u="sng" dirty="0" smtClean="0"/>
              <a:t>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まとめ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　名前に関する企業側の固定概念は意外と似たものがあるようです。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が、あくまでこれは統計であり、完全に名前別に集計をとれば、佐藤・山田以外の人は基本的に３票あればいいぐらいでした。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また今回の取材でどの会社もいっておられましたが、</a:t>
            </a:r>
            <a:r>
              <a:rPr kumimoji="1" lang="ja-JP" altLang="en-US" dirty="0" smtClean="0"/>
              <a:t>ほとんどの会社は名前で人を判断したりはしません。中には取材を断った企業様もおられました。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しかし、名前は自分の提示する最初の情報です。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たとえ、このランキングに名前が載っていなくても、自分の名前には自信を持って言えるようになっておきましょう。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　　　　（取材チーム代表：</a:t>
            </a:r>
            <a:r>
              <a:rPr lang="ja-JP" altLang="en-US" dirty="0" smtClean="0"/>
              <a:t>鋼豪　靱</a:t>
            </a:r>
            <a:r>
              <a:rPr lang="ja-JP" altLang="en-US" dirty="0" smtClean="0"/>
              <a:t>三郎・勝田　将伍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番外編：○</a:t>
            </a:r>
            <a:r>
              <a:rPr lang="ja-JP" altLang="en-US" sz="2000" b="1" dirty="0" smtClean="0"/>
              <a:t>○</a:t>
            </a:r>
            <a:r>
              <a:rPr lang="ja-JP" altLang="en-US" sz="3200" dirty="0" smtClean="0"/>
              <a:t>○</a:t>
            </a:r>
            <a:r>
              <a:rPr kumimoji="1" lang="ja-JP" altLang="en-US" dirty="0" smtClean="0"/>
              <a:t>通さんの</a:t>
            </a:r>
            <a:r>
              <a:rPr lang="ja-JP" altLang="en-US" dirty="0" smtClean="0"/>
              <a:t>回答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 dirty="0" smtClean="0"/>
              <a:t>第三位</a:t>
            </a:r>
            <a:endParaRPr kumimoji="1" lang="en-US" altLang="ja-JP" sz="3600" b="1" dirty="0" smtClean="0"/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ja-JP" altLang="en-US" sz="3600" b="1" dirty="0" smtClean="0"/>
              <a:t>　「ジャイアント澤田」</a:t>
            </a:r>
            <a:endParaRPr lang="en-US" altLang="ja-JP" sz="3600" b="1" dirty="0" smtClean="0"/>
          </a:p>
          <a:p>
            <a:r>
              <a:rPr kumimoji="1" lang="ja-JP" altLang="en-US" sz="3600" b="1" dirty="0" smtClean="0"/>
              <a:t>第二位</a:t>
            </a:r>
            <a:endParaRPr kumimoji="1" lang="en-US" altLang="ja-JP" sz="3600" b="1" dirty="0" smtClean="0"/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ja-JP" altLang="en-US" sz="3600" b="1" dirty="0" smtClean="0"/>
              <a:t>　「ナイトメア・黒田・ドラゴーン」</a:t>
            </a:r>
            <a:endParaRPr kumimoji="1" lang="en-US" altLang="ja-JP" sz="3600" b="1" dirty="0" smtClean="0"/>
          </a:p>
          <a:p>
            <a:r>
              <a:rPr lang="ja-JP" altLang="en-US" sz="3600" b="1" dirty="0" smtClean="0"/>
              <a:t>第一位</a:t>
            </a:r>
            <a:endParaRPr lang="en-US" altLang="ja-JP" sz="3600" b="1" dirty="0" smtClean="0"/>
          </a:p>
          <a:p>
            <a:pPr>
              <a:buNone/>
            </a:pPr>
            <a:r>
              <a:rPr lang="ja-JP" altLang="en-US" sz="3600" b="1" dirty="0" smtClean="0"/>
              <a:t>　</a:t>
            </a:r>
            <a:r>
              <a:rPr lang="ja-JP" altLang="en-US" sz="3600" b="1" dirty="0" smtClean="0"/>
              <a:t>　「山田太郎」</a:t>
            </a:r>
            <a:endParaRPr kumimoji="1" lang="en-US" altLang="ja-JP" sz="3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名前の固定</a:t>
            </a:r>
            <a:r>
              <a:rPr lang="ja-JP" altLang="en-US" dirty="0" smtClean="0"/>
              <a:t>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200" dirty="0" smtClean="0"/>
              <a:t>たとえばこのような名前を見たとき、皆さんはこの人をどのような人だとおもうだろうか？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714348" y="3071810"/>
            <a:ext cx="7143800" cy="2286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600" dirty="0" smtClean="0"/>
              <a:t>鋼豪　靱三郎</a:t>
            </a:r>
            <a:endParaRPr kumimoji="1" lang="ja-JP" altLang="en-US" sz="6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57356" y="342900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　　こう</a:t>
            </a:r>
            <a:r>
              <a:rPr lang="ja-JP" altLang="en-US" sz="2400" dirty="0" err="1" smtClean="0"/>
              <a:t>ごう</a:t>
            </a:r>
            <a:r>
              <a:rPr lang="ja-JP" altLang="en-US" dirty="0" smtClean="0"/>
              <a:t>　　　　　　　　</a:t>
            </a:r>
            <a:r>
              <a:rPr lang="ja-JP" altLang="en-US" sz="2400" dirty="0" err="1" smtClean="0"/>
              <a:t>じんざ</a:t>
            </a:r>
            <a:r>
              <a:rPr lang="ja-JP" altLang="en-US" sz="2400" dirty="0" smtClean="0"/>
              <a:t>ぶろう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5500702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この名前を見て、どんな人かを想像してしまうこと</a:t>
            </a:r>
            <a:endParaRPr lang="en-US" altLang="ja-JP" sz="2800" dirty="0" smtClean="0"/>
          </a:p>
          <a:p>
            <a:r>
              <a:rPr kumimoji="1" lang="ja-JP" altLang="en-US" sz="2800" dirty="0"/>
              <a:t>それ</a:t>
            </a:r>
            <a:r>
              <a:rPr kumimoji="1" lang="ja-JP" altLang="en-US" sz="2800" dirty="0" smtClean="0"/>
              <a:t>を「名前の固定概念」といいます。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143380"/>
            <a:ext cx="7758138" cy="233057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注意：どの会社も「企業名は出さないこと」を約束したうえで、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　　取材に答えてくださっております。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z="1400" dirty="0" smtClean="0"/>
              <a:t>取材チーム：（有）川村甲府館より、「企業部門チーム」</a:t>
            </a:r>
            <a:endParaRPr kumimoji="1" lang="en-US" altLang="ja-JP" sz="1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28596" y="1571612"/>
            <a:ext cx="7858180" cy="2571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５０社の経営者の人に聞いてみた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名前で選ぶならどんな名前を選ぶかランキング（男性編）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ルール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５０社の企業の経営者や人事関係者の人に対し</a:t>
            </a:r>
            <a:r>
              <a:rPr lang="ja-JP" altLang="en-US" sz="3200" dirty="0" smtClean="0"/>
              <a:t>て取材を行い、各会社ごとに５つの名前を出してもらう。</a:t>
            </a:r>
            <a:endParaRPr lang="en-US" altLang="ja-JP" sz="3200" dirty="0" smtClean="0"/>
          </a:p>
          <a:p>
            <a:r>
              <a:rPr lang="ja-JP" altLang="en-US" sz="3200" dirty="0" smtClean="0"/>
              <a:t>ランキング</a:t>
            </a:r>
            <a:r>
              <a:rPr kumimoji="1" lang="ja-JP" altLang="en-US" sz="3200" dirty="0" smtClean="0"/>
              <a:t>は苗字と名前を分けて行う。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それぞれ</a:t>
            </a:r>
            <a:r>
              <a:rPr lang="ja-JP" altLang="en-US" sz="3200" dirty="0" smtClean="0"/>
              <a:t>の統計は「傾向（全体的にどのようなものが多いか）」で計算する。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最終的</a:t>
            </a:r>
            <a:r>
              <a:rPr kumimoji="1" lang="ja-JP" altLang="en-US" sz="3200" dirty="0" smtClean="0"/>
              <a:t>に、その傾向の総数がおおい順から３つをピックアップする。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第三位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429132"/>
            <a:ext cx="7467600" cy="2044820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200" b="1" dirty="0" smtClean="0"/>
              <a:t>計３２票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解答例：角田・織田・幸田・山田・本田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理由：よくある名前であったほうが、社員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　　同士で気軽に話しやすくなるから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　　　　　　　　　　　　　　（不動産</a:t>
            </a:r>
            <a:r>
              <a:rPr lang="en-US" altLang="ja-JP" sz="3200" b="1" dirty="0" smtClean="0"/>
              <a:t>/30</a:t>
            </a:r>
            <a:r>
              <a:rPr lang="ja-JP" altLang="en-US" sz="3200" b="1" dirty="0" smtClean="0"/>
              <a:t>歳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女性）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357430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○田・佐藤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苗字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第二位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429132"/>
            <a:ext cx="7467600" cy="2044820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200" b="1" dirty="0" smtClean="0"/>
              <a:t>計３７票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解答例：木村・小栗・阿部・中山など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理由：自分の知っている有名人の名前のほうが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　　インパクトがあり、興味が湧いてしまうから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　　　　　　　　　　　　　　（ゲーム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２８歳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女性）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357430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有名人</a:t>
            </a:r>
            <a:r>
              <a:rPr lang="ja-JP" altLang="en-US" sz="4400" dirty="0" smtClean="0"/>
              <a:t>の名前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苗字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第一位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214818"/>
            <a:ext cx="7467600" cy="242889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3200" b="1" dirty="0" smtClean="0"/>
              <a:t>計９０票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解答例：本田・眞元・西・ベネット・堂本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理由：親近感がなぜか湧く。（学習塾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男性）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　　社名を背負っていることはそれだけ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　　　　責任感を持ってくれそう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　　　　　　　　　　　　　　　　　（</a:t>
            </a:r>
            <a:r>
              <a:rPr lang="en-US" altLang="ja-JP" sz="3200" b="1" dirty="0" smtClean="0"/>
              <a:t>IT/</a:t>
            </a:r>
            <a:r>
              <a:rPr lang="ja-JP" altLang="en-US" sz="3200" b="1" dirty="0" smtClean="0"/>
              <a:t>５２歳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男性）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285992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会社・プロジェクト名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苗字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第一位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214818"/>
            <a:ext cx="7467600" cy="2428892"/>
          </a:xfrm>
        </p:spPr>
        <p:txBody>
          <a:bodyPr>
            <a:noAutofit/>
          </a:bodyPr>
          <a:lstStyle/>
          <a:p>
            <a:r>
              <a:rPr kumimoji="1" lang="ja-JP" altLang="en-US" sz="2800" b="1" dirty="0" smtClean="0"/>
              <a:t>計６０票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解答例：なし</a:t>
            </a:r>
            <a:endParaRPr kumimoji="1" lang="en-US" altLang="ja-JP" sz="2800" b="1" dirty="0" smtClean="0"/>
          </a:p>
          <a:p>
            <a:r>
              <a:rPr lang="ja-JP" altLang="en-US" sz="2800" b="1" dirty="0" smtClean="0"/>
              <a:t>理由：やはり自分の名前に親近感があるから。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　　　　　　　　　　　　　　　　　　　（旅行</a:t>
            </a:r>
            <a:r>
              <a:rPr lang="en-US" altLang="ja-JP" sz="2800" b="1" dirty="0" smtClean="0"/>
              <a:t>/</a:t>
            </a:r>
            <a:r>
              <a:rPr lang="ja-JP" altLang="en-US" sz="2800" b="1" dirty="0" smtClean="0"/>
              <a:t>男性）</a:t>
            </a:r>
            <a:endParaRPr lang="en-US" altLang="ja-JP" sz="2800" b="1" dirty="0" smtClean="0"/>
          </a:p>
          <a:p>
            <a:pPr>
              <a:buNone/>
            </a:pPr>
            <a:r>
              <a:rPr lang="ja-JP" altLang="en-US" sz="2800" b="1" dirty="0" smtClean="0"/>
              <a:t>　　　　　　　　　　　　　　　　　　（出版</a:t>
            </a:r>
            <a:r>
              <a:rPr lang="en-US" altLang="ja-JP" sz="2800" b="1" dirty="0" smtClean="0"/>
              <a:t>/</a:t>
            </a:r>
            <a:r>
              <a:rPr lang="ja-JP" altLang="en-US" sz="2800" b="1" dirty="0" smtClean="0"/>
              <a:t>５２歳</a:t>
            </a:r>
            <a:r>
              <a:rPr lang="en-US" altLang="ja-JP" sz="2800" b="1" dirty="0" smtClean="0"/>
              <a:t>/</a:t>
            </a:r>
            <a:r>
              <a:rPr lang="ja-JP" altLang="en-US" sz="2800" b="1" dirty="0" smtClean="0"/>
              <a:t>男性）</a:t>
            </a:r>
            <a:endParaRPr kumimoji="1" lang="ja-JP" altLang="en-US" sz="2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285992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自分の名前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苗字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B050"/>
                </a:solidFill>
              </a:rPr>
              <a:t>第二位</a:t>
            </a:r>
            <a:endParaRPr kumimoji="1" lang="ja-JP" alt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4429132"/>
            <a:ext cx="7615262" cy="204482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z="3200" b="1" dirty="0" smtClean="0"/>
              <a:t>計６９票</a:t>
            </a:r>
            <a:endParaRPr kumimoji="1" lang="en-US" altLang="ja-JP" sz="3200" b="1" dirty="0" smtClean="0"/>
          </a:p>
          <a:p>
            <a:r>
              <a:rPr kumimoji="1" lang="ja-JP" altLang="en-US" sz="3200" b="1" dirty="0" smtClean="0"/>
              <a:t>解答例：雅弘・隆人・友則・貴明など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理由：</a:t>
            </a:r>
            <a:r>
              <a:rPr lang="en-US" altLang="ja-JP" sz="3200" b="1" dirty="0" smtClean="0"/>
              <a:t>4</a:t>
            </a:r>
            <a:r>
              <a:rPr lang="ja-JP" altLang="en-US" sz="3200" b="1" dirty="0" smtClean="0"/>
              <a:t>文字ってバランスがよく、</a:t>
            </a:r>
            <a:r>
              <a:rPr lang="ja-JP" altLang="en-US" sz="3200" b="1" dirty="0" smtClean="0"/>
              <a:t>呼びやすい</a:t>
            </a:r>
            <a:r>
              <a:rPr lang="ja-JP" altLang="en-US" sz="3200" b="1" dirty="0" smtClean="0"/>
              <a:t>と思う　　　　　　　　　　　　　　　</a:t>
            </a:r>
            <a:endParaRPr lang="en-US" altLang="ja-JP" sz="3200" b="1" dirty="0" smtClean="0"/>
          </a:p>
          <a:p>
            <a:pPr>
              <a:buNone/>
            </a:pPr>
            <a:r>
              <a:rPr lang="ja-JP" altLang="en-US" sz="3200" b="1" dirty="0" smtClean="0"/>
              <a:t>　</a:t>
            </a:r>
            <a:r>
              <a:rPr lang="ja-JP" altLang="en-US" sz="3200" b="1" dirty="0" smtClean="0"/>
              <a:t>　　　　　　　　　　　　　　　　　（営業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３０</a:t>
            </a:r>
            <a:r>
              <a:rPr lang="ja-JP" altLang="en-US" sz="3200" b="1" dirty="0" smtClean="0"/>
              <a:t>歳</a:t>
            </a:r>
            <a:r>
              <a:rPr lang="en-US" altLang="ja-JP" sz="3200" b="1" dirty="0" smtClean="0"/>
              <a:t>/</a:t>
            </a:r>
            <a:r>
              <a:rPr lang="ja-JP" altLang="en-US" sz="3200" b="1" dirty="0" smtClean="0"/>
              <a:t>男性</a:t>
            </a:r>
            <a:r>
              <a:rPr lang="ja-JP" altLang="en-US" sz="3200" b="1" dirty="0" smtClean="0"/>
              <a:t>）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00166" y="2357430"/>
            <a:ext cx="5286412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読みが</a:t>
            </a:r>
            <a:r>
              <a:rPr lang="en-US" altLang="ja-JP" sz="4400" dirty="0" smtClean="0"/>
              <a:t>4</a:t>
            </a:r>
            <a:r>
              <a:rPr lang="ja-JP" altLang="en-US" sz="4400" dirty="0" smtClean="0"/>
              <a:t>文字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2800" dirty="0" smtClean="0"/>
              <a:t>（小さい字は除く）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7148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苗字　ランキング</a:t>
            </a:r>
            <a:endParaRPr kumimoji="1" lang="ja-JP" altLang="en-US" sz="3200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368</Words>
  <Application>Microsoft Office PowerPoint</Application>
  <PresentationFormat>画面に合わせる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スパイス</vt:lpstr>
      <vt:lpstr>企業経営者が持つ名前の固定概念</vt:lpstr>
      <vt:lpstr>名前の固定概念</vt:lpstr>
      <vt:lpstr>本題</vt:lpstr>
      <vt:lpstr>ルール</vt:lpstr>
      <vt:lpstr>第三位</vt:lpstr>
      <vt:lpstr>第二位</vt:lpstr>
      <vt:lpstr>第一位</vt:lpstr>
      <vt:lpstr>第一位</vt:lpstr>
      <vt:lpstr>第二位</vt:lpstr>
      <vt:lpstr>第一位</vt:lpstr>
      <vt:lpstr>まとめ</vt:lpstr>
      <vt:lpstr>番外編：○○○通さんの回答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企業経営者が持つ名前の固定概念</dc:title>
  <dc:creator>学校法人 近畿大学</dc:creator>
  <cp:lastModifiedBy>学校法人 近畿大学</cp:lastModifiedBy>
  <cp:revision>9</cp:revision>
  <dcterms:created xsi:type="dcterms:W3CDTF">2010-05-12T01:34:15Z</dcterms:created>
  <dcterms:modified xsi:type="dcterms:W3CDTF">2010-05-12T03:02:47Z</dcterms:modified>
</cp:coreProperties>
</file>